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2.xml" ContentType="application/vnd.openxmlformats-officedocument.presentationml.slide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7e4a90d3e0e14fea"/>
  </p:sldMasterIdLst>
  <p:sldIdLst>
    <p:sldId id="257" r:id="R98146bdaf98d4e3f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7e4a90d3e0e14fea" /><Relationship Type="http://schemas.openxmlformats.org/officeDocument/2006/relationships/theme" Target="/ppt/slideMasters/theme/theme2.xml" Id="R45540d680297402f" /><Relationship Type="http://schemas.openxmlformats.org/officeDocument/2006/relationships/slide" Target="/ppt/slides/slide2.xml" Id="R98146bdaf98d4e3f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ec9f7bd2d39043b9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93fab900637e403a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01764eec87de4895" /><Relationship Type="http://schemas.openxmlformats.org/officeDocument/2006/relationships/slideMaster" Target="/ppt/slideMasters/slideMaster2.xml" Id="R32a00d592b8d4fb6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a998a773f08a4788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01764eec87de489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2285599547d74971" /><Relationship Type="http://schemas.openxmlformats.org/officeDocument/2006/relationships/slideLayout" Target="/ppt/slideLayouts/slideLayout2.xml" Id="Rc04929d2c5204b8d" /><Relationship Type="http://schemas.openxmlformats.org/officeDocument/2006/relationships/slideLayout" Target="/ppt/slideLayouts/slideLayout3.xml" Id="R0679b39910be44a2" /><Relationship Type="http://schemas.openxmlformats.org/officeDocument/2006/relationships/slideLayout" Target="/ppt/slideLayouts/slideLayout4.xml" Id="Ra9775c0e6f874b41" /><Relationship Type="http://schemas.openxmlformats.org/officeDocument/2006/relationships/slideLayout" Target="/ppt/slideLayouts/slideLayout5.xml" Id="R9bac6303ba4c49bd" /><Relationship Type="http://schemas.openxmlformats.org/officeDocument/2006/relationships/image" Target="/ppt/media/image2.bin" Id="Re619a3f682e54766" /><Relationship Type="http://schemas.openxmlformats.org/officeDocument/2006/relationships/image" Target="/ppt/media/image.bin" Id="R5981d888ecec434c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e619a3f682e54766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5981d888ecec434c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a9775c0e6f874b41"/>
    <p:sldLayoutId id="2147483652" r:id="R0679b39910be44a2"/>
    <p:sldLayoutId id="2147483651" r:id="Rc04929d2c5204b8d"/>
    <p:sldLayoutId id="2147483654" r:id="R9bac6303ba4c49bd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8dc95d3912d24ff1" /></Relationships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Spindeln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32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No pages to include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2017-02-01T10:49:50.838Z</dcterms:created>
  <dcterms:modified xsi:type="dcterms:W3CDTF">2017-02-01T10:49:50.838Z</dcterms:modified>
</cp:coreProperties>
</file>